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C4794E-66F9-420C-984A-CD36A838B9A1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8C8BE0-43DA-4B48-9E25-6F2F93AD27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Talk to student</a:t>
            </a:r>
            <a:r>
              <a:rPr lang="en-US" baseline="0" dirty="0" smtClean="0"/>
              <a:t> about the two kinds of planktons, zoo plankton, and photo plankton.  Tell students that scientists can locate where great concentrations of plankton is found by tracking chlorophyll levels.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8C8BE0-43DA-4B48-9E25-6F2F93AD274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viewing this picture</a:t>
            </a:r>
            <a:r>
              <a:rPr lang="en-US" baseline="0" dirty="0" smtClean="0"/>
              <a:t>, you may want to compare some of the features of a shark that makes the whale shark a shark and not a whale, besides that fact that whale sharks are not mammals.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8C8BE0-43DA-4B48-9E25-6F2F93AD274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F542-B76E-4561-A9DC-FF003371D39A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0914E-EFA5-4D4E-A445-10B36179E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F542-B76E-4561-A9DC-FF003371D39A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0914E-EFA5-4D4E-A445-10B36179E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F542-B76E-4561-A9DC-FF003371D39A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0914E-EFA5-4D4E-A445-10B36179E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F542-B76E-4561-A9DC-FF003371D39A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0914E-EFA5-4D4E-A445-10B36179E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F542-B76E-4561-A9DC-FF003371D39A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0914E-EFA5-4D4E-A445-10B36179E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F542-B76E-4561-A9DC-FF003371D39A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0914E-EFA5-4D4E-A445-10B36179E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F542-B76E-4561-A9DC-FF003371D39A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0914E-EFA5-4D4E-A445-10B36179E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F542-B76E-4561-A9DC-FF003371D39A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0914E-EFA5-4D4E-A445-10B36179E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F542-B76E-4561-A9DC-FF003371D39A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0914E-EFA5-4D4E-A445-10B36179E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F542-B76E-4561-A9DC-FF003371D39A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0914E-EFA5-4D4E-A445-10B36179E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F542-B76E-4561-A9DC-FF003371D39A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0914E-EFA5-4D4E-A445-10B36179E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BF542-B76E-4561-A9DC-FF003371D39A}" type="datetimeFigureOut">
              <a:rPr lang="en-US" smtClean="0"/>
              <a:pPr/>
              <a:t>11/8/2010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0914E-EFA5-4D4E-A445-10B36179E14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reenpacks.org/wp-content/uploads/2008/06/whale-shark-with-fish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dUMUSFLyZpU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aboututila.com/PhotoGallery/Anon/Photos/Whale-Shark-01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join our whale Shark conservation in thaila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askerville Old Face" pitchFamily="18" charset="0"/>
              </a:rPr>
              <a:t>The Biggest Fish in the Ocean</a:t>
            </a:r>
            <a:endParaRPr lang="en-US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4495800"/>
            <a:ext cx="6400800" cy="17526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Baskerville Old Face" pitchFamily="18" charset="0"/>
              </a:rPr>
              <a:t>Whale Sharks</a:t>
            </a:r>
            <a:endParaRPr lang="en-US" sz="6000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6248400"/>
            <a:ext cx="9144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CIjDJOIrLRCWnsPBnipje9izquQ=&amp;h=394&amp;w=579&amp;sz=143&amp;hl=</a:t>
            </a:r>
            <a:r>
              <a:rPr kumimoji="0" lang="en-US" sz="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en&amp;start</a:t>
            </a: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=3&amp;zoom=1&amp;um=1&amp;itbs=1&amp;tbnid=o8yqdn0MCNl9bM:&amp;tbnh=91&amp;tbnw=134&amp;prev=/images%3Fq%3Dwhale%2Bsharks%26um%3D1%26hl%3Den%26sa%3DX%26rls%3Dcom.microsoft:en-us%26tbs%3Disch:1images%3Fq%3Dwhale%2Bsharks%26um%3D1%26hl%3Den%26sa%3DX%26rls%3Dcom.microsoft:en-us%26tbs%3Disch:1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ttp://www.networkroundtable.org/wp-content/uploads/2009/01/great-white-shark-002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3200" b="1" dirty="0" smtClean="0">
                <a:solidFill>
                  <a:schemeClr val="bg1"/>
                </a:solidFill>
                <a:latin typeface="Baskerville Old Face" pitchFamily="18" charset="0"/>
              </a:rPr>
              <a:t>Predators of the Whale Shark include Great White Sharks, Blue Sharks, Great Marlins, and Orcas (Killer Whales).</a:t>
            </a:r>
            <a:endParaRPr lang="en-US" sz="3200" b="1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  <p:pic>
        <p:nvPicPr>
          <p:cNvPr id="4104" name="Picture 8" descr="Illustration: Whale shark compared with bu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4495801"/>
            <a:ext cx="2743200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arine scientists swam alongside the whale sharks in Australia\'s Ningaloo Reef to study and photograph them. Credit: Brad Norman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Baskerville Old Face" pitchFamily="18" charset="0"/>
              </a:rPr>
              <a:t>Whale Sharks are very slow moving, going about 3 miles per hour (5kph).</a:t>
            </a:r>
            <a:endParaRPr lang="en-US" sz="3200" b="1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ttp://www.cancuncd.com/cancun-tours/whale-shark-0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Baskerville Old Face" pitchFamily="18" charset="0"/>
              </a:rPr>
              <a:t>Whale sharks are generally considered to be harmless. </a:t>
            </a:r>
            <a:endParaRPr lang="en-US" sz="3200" b="1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ale-shark-with-fish.jpg">
            <a:hlinkClick r:id="rId2" tooltip="whale-shark-with-fish.jpg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7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askerville Old Face" pitchFamily="18" charset="0"/>
              </a:rPr>
              <a:t>Despite it’s name, the whale shark is a shark, not a whale. It was given this name because of its very large size, measuring up to 12 meters long, or about the size of a bus. It can weigh up to 20 tons.</a:t>
            </a:r>
            <a:endParaRPr lang="en-US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llustration: Great white shark compared with b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4251960"/>
            <a:ext cx="4572000" cy="2606040"/>
          </a:xfrm>
          <a:prstGeom prst="rect">
            <a:avLst/>
          </a:prstGeom>
          <a:noFill/>
        </p:spPr>
      </p:pic>
      <p:pic>
        <p:nvPicPr>
          <p:cNvPr id="5" name="Picture 8" descr="Illustration: Whale shark compared with b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685800"/>
            <a:ext cx="4419600" cy="2984665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Size of  a Whale Shark compared to a bus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Size of a Great White Shark compared to a bus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057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For video and some information about the whale shark, follow this link: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>
                <a:hlinkClick r:id="rId3"/>
              </a:rPr>
              <a:t>http://www.youtube.com/watch?v=dUMUSFLyZpU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ttp://www.aboututila.com/PhotoGallery/Anon/Photos/Whale-Shark-0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8768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askerville Old Face" pitchFamily="18" charset="0"/>
              </a:rPr>
              <a:t>Whale sharks can be found in all tropical and warm temperate seas, except the Mediterranean. It prefers warm water, with surface temperatures around 21-30 °C.</a:t>
            </a:r>
            <a:endParaRPr lang="en-US" sz="3200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hale Shark - Click to enlarge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askerville Old Face" pitchFamily="18" charset="0"/>
              </a:rPr>
              <a:t>The Whale Shark is thought to be migratory, but there is no direct evidence to support this hypothesis.</a:t>
            </a:r>
            <a:endParaRPr lang="en-US" sz="3200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ttp://www.diveadventures.com.au/images/maps/australia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286000"/>
            <a:ext cx="5105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Each March and April they are known to collect on the continental shelf of the central western coast of Australia, particularly in the Ningaloo Reef area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81000" y="4343400"/>
            <a:ext cx="1524000" cy="6096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ttp://www.nzlifeandleisure.co.nz/files/Image/Issue%2020/Reef-encounters_51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71600"/>
            <a:ext cx="9144000" cy="861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10540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Baskerville Old Face" pitchFamily="18" charset="0"/>
              </a:rPr>
              <a:t>Whale Sharks have a unique checkerboard color pattern of light spots and stripes on a dark background, which could be linked  to social activities, or, could be an adaptation for radiation shielding, since they spend a lot of their time in surface waters, exposed to high levels of ultraviolet radiation. </a:t>
            </a:r>
            <a:endParaRPr lang="en-US" sz="3200" b="1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whale shark 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Baskerville Old Face" pitchFamily="18" charset="0"/>
              </a:rPr>
              <a:t>Whale Sharks are filter feeders who feed on a variety of planktonic and larger free swimming prey such as small crustaceans, schooling fishes, and occasionally on tuna and squids. They do not use their tiny teeth in feeding.</a:t>
            </a:r>
            <a:endParaRPr lang="en-US" sz="3200" b="1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</TotalTime>
  <Words>397</Words>
  <Application>Microsoft Office PowerPoint</Application>
  <PresentationFormat>On-screen Show (4:3)</PresentationFormat>
  <Paragraphs>24</Paragraphs>
  <Slides>12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The Biggest Fish in the Ocean</vt:lpstr>
      <vt:lpstr>Slide 2</vt:lpstr>
      <vt:lpstr>Slide 3</vt:lpstr>
      <vt:lpstr>For video and some information about the whale shark, follow this link:     http://www.youtube.com/watch?v=dUMUSFLyZpU  </vt:lpstr>
      <vt:lpstr>Whale sharks can be found in all tropical and warm temperate seas, except the Mediterranean. It prefers warm water, with surface temperatures around 21-30 °C.</vt:lpstr>
      <vt:lpstr>The Whale Shark is thought to be migratory, but there is no direct evidence to support this hypothesis.</vt:lpstr>
      <vt:lpstr>Each March and April they are known to collect on the continental shelf of the central western coast of Australia, particularly in the Ningaloo Reef area.</vt:lpstr>
      <vt:lpstr>Whale Sharks have a unique checkerboard color pattern of light spots and stripes on a dark background, which could be linked  to social activities, or, could be an adaptation for radiation shielding, since they spend a lot of their time in surface waters, exposed to high levels of ultraviolet radiation. </vt:lpstr>
      <vt:lpstr>Whale Sharks are filter feeders who feed on a variety of planktonic and larger free swimming prey such as small crustaceans, schooling fishes, and occasionally on tuna and squids. They do not use their tiny teeth in feeding.</vt:lpstr>
      <vt:lpstr>Predators of the Whale Shark include Great White Sharks, Blue Sharks, Great Marlins, and Orcas (Killer Whales).</vt:lpstr>
      <vt:lpstr>Whale Sharks are very slow moving, going about 3 miles per hour (5kph).</vt:lpstr>
      <vt:lpstr>Whale sharks are generally considered to be harmless. </vt:lpstr>
    </vt:vector>
  </TitlesOfParts>
  <Company>LCPS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Biggest Fish in the Ocean</dc:title>
  <dc:creator>LCPS</dc:creator>
  <cp:lastModifiedBy>LCPS</cp:lastModifiedBy>
  <cp:revision>14</cp:revision>
  <dcterms:created xsi:type="dcterms:W3CDTF">2010-10-20T16:40:30Z</dcterms:created>
  <dcterms:modified xsi:type="dcterms:W3CDTF">2010-11-08T15:10:23Z</dcterms:modified>
</cp:coreProperties>
</file>